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6"/>
  </p:notesMasterIdLst>
  <p:handoutMasterIdLst>
    <p:handoutMasterId r:id="rId117"/>
  </p:handoutMasterIdLst>
  <p:sldIdLst>
    <p:sldId id="272" r:id="rId2"/>
    <p:sldId id="659" r:id="rId3"/>
    <p:sldId id="296" r:id="rId4"/>
    <p:sldId id="304" r:id="rId5"/>
    <p:sldId id="308" r:id="rId6"/>
    <p:sldId id="661" r:id="rId7"/>
    <p:sldId id="309" r:id="rId8"/>
    <p:sldId id="653" r:id="rId9"/>
    <p:sldId id="317" r:id="rId10"/>
    <p:sldId id="455" r:id="rId11"/>
    <p:sldId id="702" r:id="rId12"/>
    <p:sldId id="321" r:id="rId13"/>
    <p:sldId id="700" r:id="rId14"/>
    <p:sldId id="701" r:id="rId15"/>
    <p:sldId id="445" r:id="rId16"/>
    <p:sldId id="326" r:id="rId17"/>
    <p:sldId id="663" r:id="rId18"/>
    <p:sldId id="664" r:id="rId19"/>
    <p:sldId id="665" r:id="rId20"/>
    <p:sldId id="666" r:id="rId21"/>
    <p:sldId id="667" r:id="rId22"/>
    <p:sldId id="654" r:id="rId23"/>
    <p:sldId id="668" r:id="rId24"/>
    <p:sldId id="670" r:id="rId25"/>
    <p:sldId id="673" r:id="rId26"/>
    <p:sldId id="672" r:id="rId27"/>
    <p:sldId id="675" r:id="rId28"/>
    <p:sldId id="676" r:id="rId29"/>
    <p:sldId id="677" r:id="rId30"/>
    <p:sldId id="678" r:id="rId31"/>
    <p:sldId id="703" r:id="rId32"/>
    <p:sldId id="704" r:id="rId33"/>
    <p:sldId id="705" r:id="rId34"/>
    <p:sldId id="706" r:id="rId35"/>
    <p:sldId id="657" r:id="rId36"/>
    <p:sldId id="708" r:id="rId37"/>
    <p:sldId id="709" r:id="rId38"/>
    <p:sldId id="710" r:id="rId39"/>
    <p:sldId id="711" r:id="rId40"/>
    <p:sldId id="712" r:id="rId41"/>
    <p:sldId id="713" r:id="rId42"/>
    <p:sldId id="714" r:id="rId43"/>
    <p:sldId id="707" r:id="rId44"/>
    <p:sldId id="716" r:id="rId45"/>
    <p:sldId id="717" r:id="rId46"/>
    <p:sldId id="718" r:id="rId47"/>
    <p:sldId id="719" r:id="rId48"/>
    <p:sldId id="720" r:id="rId49"/>
    <p:sldId id="721" r:id="rId50"/>
    <p:sldId id="722" r:id="rId51"/>
    <p:sldId id="723" r:id="rId52"/>
    <p:sldId id="752" r:id="rId53"/>
    <p:sldId id="696" r:id="rId54"/>
    <p:sldId id="726" r:id="rId55"/>
    <p:sldId id="545" r:id="rId56"/>
    <p:sldId id="546" r:id="rId57"/>
    <p:sldId id="727" r:id="rId58"/>
    <p:sldId id="728" r:id="rId59"/>
    <p:sldId id="729" r:id="rId60"/>
    <p:sldId id="730" r:id="rId61"/>
    <p:sldId id="731" r:id="rId62"/>
    <p:sldId id="732" r:id="rId63"/>
    <p:sldId id="694" r:id="rId64"/>
    <p:sldId id="695" r:id="rId65"/>
    <p:sldId id="557" r:id="rId66"/>
    <p:sldId id="734" r:id="rId67"/>
    <p:sldId id="692" r:id="rId68"/>
    <p:sldId id="693" r:id="rId69"/>
    <p:sldId id="689" r:id="rId70"/>
    <p:sldId id="556" r:id="rId71"/>
    <p:sldId id="691" r:id="rId72"/>
    <p:sldId id="555" r:id="rId73"/>
    <p:sldId id="690" r:id="rId74"/>
    <p:sldId id="746" r:id="rId75"/>
    <p:sldId id="552" r:id="rId76"/>
    <p:sldId id="553" r:id="rId77"/>
    <p:sldId id="554" r:id="rId78"/>
    <p:sldId id="740" r:id="rId79"/>
    <p:sldId id="741" r:id="rId80"/>
    <p:sldId id="560" r:id="rId81"/>
    <p:sldId id="751" r:id="rId82"/>
    <p:sldId id="742" r:id="rId83"/>
    <p:sldId id="743" r:id="rId84"/>
    <p:sldId id="578" r:id="rId85"/>
    <p:sldId id="579" r:id="rId86"/>
    <p:sldId id="580" r:id="rId87"/>
    <p:sldId id="587" r:id="rId88"/>
    <p:sldId id="591" r:id="rId89"/>
    <p:sldId id="593" r:id="rId90"/>
    <p:sldId id="744" r:id="rId91"/>
    <p:sldId id="596" r:id="rId92"/>
    <p:sldId id="597" r:id="rId93"/>
    <p:sldId id="598" r:id="rId94"/>
    <p:sldId id="599" r:id="rId95"/>
    <p:sldId id="600" r:id="rId96"/>
    <p:sldId id="601" r:id="rId97"/>
    <p:sldId id="603" r:id="rId98"/>
    <p:sldId id="604" r:id="rId99"/>
    <p:sldId id="605" r:id="rId100"/>
    <p:sldId id="699" r:id="rId101"/>
    <p:sldId id="606" r:id="rId102"/>
    <p:sldId id="610" r:id="rId103"/>
    <p:sldId id="612" r:id="rId104"/>
    <p:sldId id="608" r:id="rId105"/>
    <p:sldId id="607" r:id="rId106"/>
    <p:sldId id="609" r:id="rId107"/>
    <p:sldId id="750" r:id="rId108"/>
    <p:sldId id="611" r:id="rId109"/>
    <p:sldId id="749" r:id="rId110"/>
    <p:sldId id="748" r:id="rId111"/>
    <p:sldId id="747" r:id="rId112"/>
    <p:sldId id="745" r:id="rId113"/>
    <p:sldId id="399" r:id="rId114"/>
    <p:sldId id="345" r:id="rId115"/>
  </p:sldIdLst>
  <p:sldSz cx="9144000" cy="6858000" type="screen4x3"/>
  <p:notesSz cx="6858000" cy="97377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55" autoAdjust="0"/>
    <p:restoredTop sz="94638" autoAdjust="0"/>
  </p:normalViewPr>
  <p:slideViewPr>
    <p:cSldViewPr>
      <p:cViewPr varScale="1">
        <p:scale>
          <a:sx n="92" d="100"/>
          <a:sy n="92" d="100"/>
        </p:scale>
        <p:origin x="-87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28" y="-120"/>
      </p:cViewPr>
      <p:guideLst>
        <p:guide orient="horz" pos="306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0AF1-66C6-4F9B-82BA-C5D504283E00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3E2A4-6E4B-4284-A251-2134195CD2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329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0B0F2-6EF1-4294-BDB4-6F2E97170F33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25975"/>
            <a:ext cx="54864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240B0-0F11-4074-888B-4659A3DD70B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08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14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14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ABC81-C2AC-4324-BC52-C806AF18EE4F}" type="datetimeFigureOut">
              <a:rPr lang="pl-PL" smtClean="0"/>
              <a:pPr/>
              <a:t>2015-11-18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Podsumowanie Sezonu 2015</a:t>
            </a:r>
            <a:endParaRPr lang="pl-PL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66" y="5857868"/>
            <a:ext cx="6400800" cy="1000132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Kęty 20.11.2015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Młodzieżowe Mistrzostwa Polski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349" y="2071678"/>
            <a:ext cx="2736304" cy="409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64088" y="2071678"/>
            <a:ext cx="3294108" cy="114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Białystok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5-6.09.2015r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076056" y="3357562"/>
            <a:ext cx="358214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Gabriela Zawadzka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XII</a:t>
            </a:r>
            <a:r>
              <a:rPr lang="pl-PL" sz="3200" noProof="0" dirty="0" smtClean="0">
                <a:solidFill>
                  <a:schemeClr val="bg1"/>
                </a:solidFill>
              </a:rPr>
              <a:t> miejsce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s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kok w dal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5,49m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7" grpId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Najlepsza Lekkoatletka 2015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MKS Tempo Kęty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 txBox="1">
            <a:spLocks/>
          </p:cNvSpPr>
          <p:nvPr/>
        </p:nvSpPr>
        <p:spPr>
          <a:xfrm>
            <a:off x="3059832" y="2852936"/>
            <a:ext cx="5472608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4400" baseline="0" dirty="0" smtClean="0">
                <a:solidFill>
                  <a:schemeClr val="bg1"/>
                </a:solidFill>
              </a:rPr>
              <a:t>Gabriela Zawadzka</a:t>
            </a:r>
          </a:p>
        </p:txBody>
      </p:sp>
    </p:spTree>
    <p:extLst>
      <p:ext uri="{BB962C8B-B14F-4D97-AF65-F5344CB8AC3E}">
        <p14:creationId xmlns:p14="http://schemas.microsoft.com/office/powerpoint/2010/main" val="64316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5" grpId="2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071678"/>
            <a:ext cx="6000792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388698"/>
            <a:ext cx="5929354" cy="3955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257820"/>
            <a:ext cx="6024393" cy="4013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83" y="2071678"/>
            <a:ext cx="2993847" cy="4476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2071678"/>
            <a:ext cx="3357585" cy="447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54" y="2262491"/>
            <a:ext cx="6066766" cy="4047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 miejsce w Młodzieżowych Mistrzostwach Polski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 trójskoku – Białystok 5-6 wrzesień 2015r.</a:t>
            </a:r>
          </a:p>
          <a:p>
            <a:pPr>
              <a:buNone/>
            </a:pPr>
            <a:r>
              <a:rPr lang="pl-PL" dirty="0">
                <a:solidFill>
                  <a:schemeClr val="bg1"/>
                </a:solidFill>
              </a:rPr>
              <a:t>X</a:t>
            </a:r>
            <a:r>
              <a:rPr lang="pl-PL" dirty="0" smtClean="0">
                <a:solidFill>
                  <a:schemeClr val="bg1"/>
                </a:solidFill>
              </a:rPr>
              <a:t>II miejsce w Młodzieżowych Mistrzostwach Polski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 skoku w dal – </a:t>
            </a:r>
            <a:r>
              <a:rPr lang="pl-PL" dirty="0">
                <a:solidFill>
                  <a:schemeClr val="bg1"/>
                </a:solidFill>
              </a:rPr>
              <a:t>Białystok 5-6 wrzesień 2015r.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5085184"/>
            <a:ext cx="822960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Trójskok</a:t>
            </a:r>
            <a:r>
              <a:rPr lang="pl-PL" sz="3200" dirty="0" smtClean="0">
                <a:solidFill>
                  <a:schemeClr val="bg1"/>
                </a:solidFill>
              </a:rPr>
              <a:t> – 12,47m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Skok w dal – 5,72m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4" grpId="0"/>
      <p:bldP spid="4" grpId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54" y="2271900"/>
            <a:ext cx="6066766" cy="4028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60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28" y="2000240"/>
            <a:ext cx="2918844" cy="4381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2000240"/>
            <a:ext cx="3286147" cy="4381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257820"/>
            <a:ext cx="6024393" cy="4013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62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Młodzieżowe Mistrzostwa Polski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27" y="2071678"/>
            <a:ext cx="2725747" cy="409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64088" y="2071678"/>
            <a:ext cx="3294108" cy="114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Białystok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5-6.09.2015r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076056" y="3357562"/>
            <a:ext cx="358214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Gabriela Zawadzka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V miejsce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trójskok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14,29m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253283"/>
            <a:ext cx="6024393" cy="402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93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257772"/>
            <a:ext cx="6024393" cy="4013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47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5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85984" y="571480"/>
            <a:ext cx="5143536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000100" y="6000768"/>
            <a:ext cx="7772400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www.tempokety.pl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785786" y="2786058"/>
            <a:ext cx="777240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Autor prezentacji: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Tomasz Sysak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91680" y="1988840"/>
            <a:ext cx="329410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Biała Podlaska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28-30.06.2015r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94922"/>
            <a:ext cx="3126349" cy="416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1691680" y="3405867"/>
            <a:ext cx="2857520" cy="2857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eliminacje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s</a:t>
            </a:r>
            <a:r>
              <a:rPr lang="pl-PL" sz="3200" dirty="0" smtClean="0">
                <a:solidFill>
                  <a:schemeClr val="bg1"/>
                </a:solidFill>
              </a:rPr>
              <a:t>kok w dal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noProof="0" dirty="0" smtClean="0">
                <a:solidFill>
                  <a:schemeClr val="bg1"/>
                </a:solidFill>
              </a:rPr>
              <a:t>6,25m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91680" y="1988840"/>
            <a:ext cx="329410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>
                <a:solidFill>
                  <a:schemeClr val="bg1"/>
                </a:solidFill>
              </a:rPr>
              <a:t>Biała Podlaska</a:t>
            </a:r>
          </a:p>
          <a:p>
            <a:pPr algn="ctr">
              <a:buNone/>
            </a:pPr>
            <a:r>
              <a:rPr lang="pl-PL" dirty="0">
                <a:solidFill>
                  <a:schemeClr val="bg1"/>
                </a:solidFill>
              </a:rPr>
              <a:t>28-30.06.2015r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23386"/>
            <a:ext cx="2831123" cy="4250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1691680" y="3516777"/>
            <a:ext cx="2857520" cy="2857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X</a:t>
            </a:r>
            <a:r>
              <a:rPr lang="pl-PL" sz="3200" dirty="0" smtClean="0">
                <a:solidFill>
                  <a:schemeClr val="bg1"/>
                </a:solidFill>
              </a:rPr>
              <a:t>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trójskok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noProof="0" dirty="0" smtClean="0">
                <a:solidFill>
                  <a:schemeClr val="bg1"/>
                </a:solidFill>
              </a:rPr>
              <a:t>13,59m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2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Młodszych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124337"/>
            <a:ext cx="2987150" cy="3982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1763688" y="3501008"/>
            <a:ext cx="2857520" cy="2857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Klaudia Blacha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e</a:t>
            </a:r>
            <a:r>
              <a:rPr lang="pl-PL" sz="3200" noProof="0" dirty="0" err="1" smtClean="0">
                <a:solidFill>
                  <a:schemeClr val="bg1"/>
                </a:solidFill>
              </a:rPr>
              <a:t>liminacje</a:t>
            </a:r>
            <a:r>
              <a:rPr lang="pl-PL" sz="3200" noProof="0" dirty="0" smtClean="0">
                <a:solidFill>
                  <a:schemeClr val="bg1"/>
                </a:solidFill>
              </a:rPr>
              <a:t>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p</a:t>
            </a:r>
            <a:r>
              <a:rPr kumimoji="0" lang="pl-PL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chnięcie kulą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11,04m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1672552" y="2100943"/>
            <a:ext cx="3294108" cy="114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Łódź,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5-7.08.2015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Juniorów Młodszych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81" y="2234389"/>
            <a:ext cx="3131166" cy="4174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1691680" y="3551757"/>
            <a:ext cx="2857520" cy="285752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Klaudia Blacha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XVI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r</a:t>
            </a:r>
            <a:r>
              <a:rPr lang="pl-PL" sz="3200" noProof="0" dirty="0" err="1" smtClean="0">
                <a:solidFill>
                  <a:schemeClr val="bg1"/>
                </a:solidFill>
              </a:rPr>
              <a:t>zut</a:t>
            </a:r>
            <a:r>
              <a:rPr lang="pl-PL" sz="3200" noProof="0" dirty="0" smtClean="0">
                <a:solidFill>
                  <a:schemeClr val="bg1"/>
                </a:solidFill>
              </a:rPr>
              <a:t> oszczepem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35,44m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1629141" y="2114794"/>
            <a:ext cx="3294108" cy="11430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Łódź,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5-7.08.2015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Toruń, 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13-15.02.2015r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43301"/>
            <a:ext cx="4608513" cy="306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V</a:t>
            </a:r>
            <a:r>
              <a:rPr lang="pl-PL" sz="3200" dirty="0" smtClean="0">
                <a:solidFill>
                  <a:schemeClr val="bg1"/>
                </a:solidFill>
              </a:rPr>
              <a:t>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trójskok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13,98m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Toruń, 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13-15.02.2015r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43301"/>
            <a:ext cx="4608513" cy="3067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VII </a:t>
            </a:r>
            <a:r>
              <a:rPr lang="pl-PL" sz="3200" dirty="0" err="1" smtClean="0">
                <a:solidFill>
                  <a:schemeClr val="bg1"/>
                </a:solidFill>
              </a:rPr>
              <a:t>miejscer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6,61m wynik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Międzywojewódzkie Mistrzostwa Młodzików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Rzeszów,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13.09.2015r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3240360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Dorota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Doroszko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VII </a:t>
            </a:r>
            <a:r>
              <a:rPr lang="pl-PL" sz="3200" dirty="0" err="1" smtClean="0">
                <a:solidFill>
                  <a:schemeClr val="bg1"/>
                </a:solidFill>
              </a:rPr>
              <a:t>miejscer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wzwyż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135cm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6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Międzywojewódzkie Mistrzostwa Młodzików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Rzeszów,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13.09.2015r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Dorota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Doroszko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V</a:t>
            </a:r>
            <a:r>
              <a:rPr lang="pl-PL" sz="3200" dirty="0" smtClean="0">
                <a:solidFill>
                  <a:schemeClr val="bg1"/>
                </a:solidFill>
              </a:rPr>
              <a:t>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4,62m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91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C000"/>
                </a:solidFill>
                <a:latin typeface="Impact" pitchFamily="34" charset="0"/>
              </a:rPr>
              <a:t>Sezon 2015 w liczbach</a:t>
            </a:r>
            <a:endParaRPr lang="pl-PL" sz="4000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483768" y="2060848"/>
            <a:ext cx="4791476" cy="1143008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40 zawodników objętych szkoleniem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3200" dirty="0">
                <a:solidFill>
                  <a:schemeClr val="bg1"/>
                </a:solidFill>
              </a:rPr>
              <a:t>28 zawodników wystartowało w barwach klubu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23 starty w różnych imprezach sportowych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5 startów w Mistrzostwach Polski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12 medali Mistrzostw Województwa Małopolskiego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9 klas sportowych PZLA</a:t>
            </a: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Międzywojewódzkie Mistrzostwa Młodzików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Rzeszów,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13.09.2015r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41" y="1988840"/>
            <a:ext cx="3312368" cy="4416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Kasia Kos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VI </a:t>
            </a:r>
            <a:r>
              <a:rPr lang="pl-PL" sz="3200" dirty="0" err="1" smtClean="0">
                <a:solidFill>
                  <a:schemeClr val="bg1"/>
                </a:solidFill>
              </a:rPr>
              <a:t>miejscer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4,65m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5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Międzywojewódzkie Mistrzostwa Młodzików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Rzeszów,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13.09.2015r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3168352" cy="422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Sandra Flasz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VII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4,52m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435771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Mistrzostwa Małopolski Juniorów i Juniorów Młodszych – Kraków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Mistrzostwa Małopolski Młodzików i Dzieci Starszych – Kraków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Halowe Mistrzostwa Małopolski Juniorów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Juniorów Młodszych – Brzeszcze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i Juniorów Mł.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31.05.2015r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Maciej </a:t>
            </a:r>
            <a:r>
              <a:rPr kumimoji="0" lang="pl-PL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z</a:t>
            </a:r>
            <a:r>
              <a:rPr lang="pl-PL" sz="3200" dirty="0" smtClean="0">
                <a:solidFill>
                  <a:schemeClr val="bg1"/>
                </a:solidFill>
              </a:rPr>
              <a:t>łoty </a:t>
            </a:r>
            <a:r>
              <a:rPr lang="pl-PL" sz="3200" dirty="0" err="1" smtClean="0">
                <a:solidFill>
                  <a:schemeClr val="bg1"/>
                </a:solidFill>
              </a:rPr>
              <a:t>medla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trójskok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13,85m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i Juniorów Mł.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31.05.2015r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Klaudia Blacha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z</a:t>
            </a:r>
            <a:r>
              <a:rPr lang="pl-PL" sz="3200" dirty="0" smtClean="0">
                <a:solidFill>
                  <a:schemeClr val="bg1"/>
                </a:solidFill>
              </a:rPr>
              <a:t>łoty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r</a:t>
            </a:r>
            <a:r>
              <a:rPr lang="pl-PL" sz="3200" dirty="0" smtClean="0">
                <a:solidFill>
                  <a:schemeClr val="bg1"/>
                </a:solidFill>
              </a:rPr>
              <a:t>zut oszczep 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37,89m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i Juniorów Mł.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8250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31.05.2015r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26830"/>
            <a:ext cx="302433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611560" y="3714119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Klaudia Blacha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z</a:t>
            </a:r>
            <a:r>
              <a:rPr lang="pl-PL" sz="3200" dirty="0" smtClean="0">
                <a:solidFill>
                  <a:schemeClr val="bg1"/>
                </a:solidFill>
              </a:rPr>
              <a:t>łoty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k</a:t>
            </a:r>
            <a:r>
              <a:rPr lang="pl-PL" sz="3200" dirty="0" smtClean="0">
                <a:solidFill>
                  <a:schemeClr val="bg1"/>
                </a:solidFill>
              </a:rPr>
              <a:t>ula 3kg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11,68m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Juniorów i Juniorów Mł.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31.05.2015r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3312368" cy="4416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Dariusz Korczyk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Złoty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800m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2,18,54s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8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Młodzików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19.09.2015r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Sandra Flasz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b</a:t>
            </a:r>
            <a:r>
              <a:rPr lang="pl-PL" sz="3200" dirty="0" smtClean="0">
                <a:solidFill>
                  <a:schemeClr val="bg1"/>
                </a:solidFill>
              </a:rPr>
              <a:t>rązowy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noProof="0" dirty="0" smtClean="0">
                <a:solidFill>
                  <a:schemeClr val="bg1"/>
                </a:solidFill>
              </a:rPr>
              <a:t>4,71m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8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19.09.2015r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Karolina Waluś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Złoty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60m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noProof="0" dirty="0" smtClean="0">
                <a:solidFill>
                  <a:schemeClr val="bg1"/>
                </a:solidFill>
              </a:rPr>
              <a:t>9,35m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Małopolski </a:t>
            </a:r>
            <a:br>
              <a:rPr lang="pl-PL" dirty="0" smtClean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19.09.2015r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280831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Zuzanna Tuchowska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Złoty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3,79m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1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Klub w roku 2015 uzyskał łącznie 9 norm klasyfikacyjnych PZLA (klasy sportowe)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71472" y="3500438"/>
            <a:ext cx="8229600" cy="2857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395536" y="3717032"/>
            <a:ext cx="8229600" cy="2087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>
                <a:solidFill>
                  <a:schemeClr val="bg1"/>
                </a:solidFill>
              </a:rPr>
              <a:t>1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osoba 	– 	I klasa sportowa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>
                <a:solidFill>
                  <a:schemeClr val="bg1"/>
                </a:solidFill>
              </a:rPr>
              <a:t>2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osoby	– 	III klasa sportowa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 osoba 	–   	IV klasa sportowa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noProof="0" dirty="0">
                <a:solidFill>
                  <a:schemeClr val="bg1"/>
                </a:solidFill>
              </a:rPr>
              <a:t>5</a:t>
            </a: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osób	–	V klasa sportowa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8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18.01.2015r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43302"/>
            <a:ext cx="4608512" cy="3067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Maciej </a:t>
            </a:r>
            <a:r>
              <a:rPr lang="pl-PL" sz="3200" noProof="0" dirty="0" err="1" smtClean="0">
                <a:solidFill>
                  <a:schemeClr val="bg1"/>
                </a:solidFill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z</a:t>
            </a:r>
            <a:r>
              <a:rPr lang="pl-PL" sz="3200" dirty="0" smtClean="0">
                <a:solidFill>
                  <a:schemeClr val="bg1"/>
                </a:solidFill>
              </a:rPr>
              <a:t>łoty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trójskok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13.05m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18.01.2015r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Maciej </a:t>
            </a:r>
            <a:r>
              <a:rPr lang="pl-PL" sz="3200" noProof="0" dirty="0" err="1" smtClean="0">
                <a:solidFill>
                  <a:schemeClr val="bg1"/>
                </a:solidFill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Srebrny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6,30m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18.01.2015r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3168352" cy="422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Maciej </a:t>
            </a:r>
            <a:r>
              <a:rPr lang="pl-PL" sz="3200" noProof="0" dirty="0" err="1" smtClean="0">
                <a:solidFill>
                  <a:schemeClr val="bg1"/>
                </a:solidFill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Brązowy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Bieg na 60m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7,44s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0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18.01.2015r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3168351" cy="422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71472" y="3500438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Klaudia Blacha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Srebrny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Pchnięcie kulą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10,71m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Halowe Mistrzostwa Małopolski Juniorów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51748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18.01.2015r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66093"/>
            <a:ext cx="4430599" cy="295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605004" y="3789040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Marcin </a:t>
            </a:r>
            <a:r>
              <a:rPr lang="pl-PL" sz="3200" noProof="0" dirty="0" err="1" smtClean="0">
                <a:solidFill>
                  <a:schemeClr val="bg1"/>
                </a:solidFill>
              </a:rPr>
              <a:t>Hałat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Srebrny medal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Pchnięcie kulą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11,99m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Zawody klasy 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636912"/>
            <a:ext cx="8280920" cy="259228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VII </a:t>
            </a:r>
            <a:r>
              <a:rPr lang="pl-PL" dirty="0">
                <a:solidFill>
                  <a:schemeClr val="bg1"/>
                </a:solidFill>
              </a:rPr>
              <a:t>Memoriał Gwiazd LA – </a:t>
            </a:r>
            <a:r>
              <a:rPr lang="pl-PL" dirty="0" smtClean="0">
                <a:solidFill>
                  <a:schemeClr val="bg1"/>
                </a:solidFill>
              </a:rPr>
              <a:t>Kraków</a:t>
            </a:r>
          </a:p>
          <a:p>
            <a:r>
              <a:rPr lang="pl-PL" dirty="0">
                <a:solidFill>
                  <a:schemeClr val="bg1"/>
                </a:solidFill>
              </a:rPr>
              <a:t>I Liga Lekkoatletyczna – </a:t>
            </a:r>
            <a:r>
              <a:rPr lang="pl-PL" dirty="0" smtClean="0">
                <a:solidFill>
                  <a:schemeClr val="bg1"/>
                </a:solidFill>
              </a:rPr>
              <a:t>Sosnowiec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Mecz </a:t>
            </a:r>
            <a:r>
              <a:rPr lang="pl-PL" dirty="0">
                <a:solidFill>
                  <a:schemeClr val="bg1"/>
                </a:solidFill>
              </a:rPr>
              <a:t>Juniorów i Jun. Młodszych -  </a:t>
            </a:r>
            <a:r>
              <a:rPr lang="pl-PL" dirty="0" smtClean="0">
                <a:solidFill>
                  <a:schemeClr val="bg1"/>
                </a:solidFill>
              </a:rPr>
              <a:t>Kraków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>Memoriał Gwiazd Małopolskiej Lekkoatletyki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1985" y="2348880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13.06.2015r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62" y="2636950"/>
            <a:ext cx="4756126" cy="316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171924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Gabriela Zawadzka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IV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5,72m RŻ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8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>Memoriał Gwiazd Małopolskiej Lekkoatletyki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1985" y="2348880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13.06.2015r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62" y="2636950"/>
            <a:ext cx="4756125" cy="316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171924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Gabriela Zawadzka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V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trójskok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12,25m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>Memoriał Gwiazd Małopolskiej Lekkoatletyki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61985" y="2348880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13.06.2015r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62" y="2636950"/>
            <a:ext cx="4756125" cy="316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171924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Maciej </a:t>
            </a:r>
            <a:r>
              <a:rPr lang="pl-PL" sz="3200" noProof="0" dirty="0" err="1" smtClean="0">
                <a:solidFill>
                  <a:schemeClr val="bg1"/>
                </a:solidFill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IV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8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>Memoriał Gwiazd Małopolskiej Lekkoatletyki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79512" y="2348880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13.06.2015r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78849"/>
            <a:ext cx="2953457" cy="393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323528" y="3684403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Maciej </a:t>
            </a:r>
            <a:r>
              <a:rPr lang="pl-PL" sz="3200" noProof="0" dirty="0" err="1" smtClean="0">
                <a:solidFill>
                  <a:schemeClr val="bg1"/>
                </a:solidFill>
              </a:rPr>
              <a:t>Cisiński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VII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trójskok</a:t>
            </a: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8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357430"/>
            <a:ext cx="8229600" cy="1000132"/>
          </a:xfrm>
        </p:spPr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pl-PL" dirty="0" smtClean="0">
                <a:solidFill>
                  <a:schemeClr val="bg1"/>
                </a:solidFill>
              </a:rPr>
              <a:t>klasa sportowa:</a:t>
            </a:r>
          </a:p>
          <a:p>
            <a:pPr marL="571500" indent="-571500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500438"/>
            <a:ext cx="8229600" cy="2500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Gabriela Zawadzka – trójskok – 12.47m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I Liga Lekkoatletyczna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43129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Sosnowiec,</a:t>
            </a: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30,05.2015r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3278147" cy="437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76056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Gabriela Zawadzka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>
                <a:solidFill>
                  <a:schemeClr val="bg1"/>
                </a:solidFill>
              </a:rPr>
              <a:t>I</a:t>
            </a:r>
            <a:r>
              <a:rPr lang="pl-PL" sz="3200" dirty="0" smtClean="0">
                <a:solidFill>
                  <a:schemeClr val="bg1"/>
                </a:solidFill>
              </a:rPr>
              <a:t>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trójskok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11,93m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I Liga Lekkoatletyczna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43129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Sosnowiec,</a:t>
            </a: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30,05.2015r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2" y="2924944"/>
            <a:ext cx="4488956" cy="2990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76056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Gabriela Zawadzka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5,54m</a:t>
            </a: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4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Mecz Juniorów Młodszych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8849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9.05.2015r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90" y="2492896"/>
            <a:ext cx="4249601" cy="318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9552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Klaudia Blacha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Rzut oszczepem</a:t>
            </a: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9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Inne zawody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708920"/>
            <a:ext cx="8229600" cy="435771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Otwarte </a:t>
            </a:r>
            <a:r>
              <a:rPr lang="pl-PL" dirty="0" smtClean="0">
                <a:solidFill>
                  <a:schemeClr val="bg1"/>
                </a:solidFill>
              </a:rPr>
              <a:t>Mistrzostwa Krakowa Młodzików i Dzieci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Międzynarodowy Miting „Kraka”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Memoriał Trenerów - Kraków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9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Otwarte Mistrzostwa Krakowa Młodzików i Dzieci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43129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24.05.2015r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01" y="2304545"/>
            <a:ext cx="2881067" cy="384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76056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Zuzanna Tuchowska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3,83m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Otwarte Mistrzostwa Krakowa Młodzików i Dzieci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43129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24.05.2015r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01" y="2304544"/>
            <a:ext cx="2881067" cy="3841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76056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Karolina Waluś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60m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9,26s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Otwarte Mistrzostwa Krakowa Młodzików i Dzieci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043129" y="2276872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24.05.2015r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01" y="2060848"/>
            <a:ext cx="2881066" cy="4328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76056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Sandra Flasz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noProof="0" dirty="0" smtClean="0">
                <a:solidFill>
                  <a:schemeClr val="bg1"/>
                </a:solidFill>
              </a:rPr>
              <a:t>4,72m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Miting „Kraka”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8849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17.05.2015r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78849"/>
            <a:ext cx="2953457" cy="393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9552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Julia Żyła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4,05m</a:t>
            </a: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10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Miting „Kraka”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8849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17.05.2015r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20888"/>
            <a:ext cx="2953456" cy="393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ymbol zastępczy zawartości 4"/>
          <p:cNvSpPr txBox="1">
            <a:spLocks/>
          </p:cNvSpPr>
          <p:nvPr/>
        </p:nvSpPr>
        <p:spPr>
          <a:xfrm>
            <a:off x="611560" y="3787062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noProof="0" dirty="0" smtClean="0">
                <a:solidFill>
                  <a:schemeClr val="bg1"/>
                </a:solidFill>
              </a:rPr>
              <a:t>Weronika Szpilka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60m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9,40s</a:t>
            </a: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Miting „Kraka”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8849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17.05.2015r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08" y="2278849"/>
            <a:ext cx="2620919" cy="393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9552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Monika Młocek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Pchnięcie kulą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8,68m</a:t>
            </a: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492896"/>
            <a:ext cx="8229600" cy="785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III. klasa sportowa: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0034" y="2214554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00034" y="2857496"/>
            <a:ext cx="82296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395536" y="3429000"/>
            <a:ext cx="8229600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Maciej </a:t>
            </a:r>
            <a:r>
              <a:rPr lang="pl-PL" sz="3200" dirty="0" err="1" smtClean="0">
                <a:solidFill>
                  <a:schemeClr val="bg1"/>
                </a:solidFill>
              </a:rPr>
              <a:t>Cisiński</a:t>
            </a:r>
            <a:r>
              <a:rPr lang="pl-PL" sz="3200" dirty="0" smtClean="0">
                <a:solidFill>
                  <a:schemeClr val="bg1"/>
                </a:solidFill>
              </a:rPr>
              <a:t> – 100m– 11,73s</a:t>
            </a:r>
          </a:p>
          <a:p>
            <a:pPr>
              <a:buNone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Klaudia Blacha – kula 3kg – </a:t>
            </a:r>
            <a:r>
              <a:rPr lang="pl-PL" sz="3200" dirty="0" smtClean="0">
                <a:solidFill>
                  <a:schemeClr val="bg1"/>
                </a:solidFill>
              </a:rPr>
              <a:t>11,00m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Miting „Kraka”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8849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17.05.2015r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08" y="2278849"/>
            <a:ext cx="2620919" cy="393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9552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Sandra Flasz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Skok w dal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4,79m</a:t>
            </a: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71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Miting „Kraka”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278849"/>
            <a:ext cx="3639348" cy="11430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Kraków,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17.05.2015r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420888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9552" y="3645024"/>
            <a:ext cx="3643338" cy="2571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Łukasz Olma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III miejsce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300m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pl-PL" sz="3200" dirty="0" smtClean="0">
                <a:solidFill>
                  <a:schemeClr val="bg1"/>
                </a:solidFill>
              </a:rPr>
              <a:t>40,67s</a:t>
            </a: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342900" lvl="0" indent="-342900" algn="ctr">
              <a:spcBef>
                <a:spcPct val="20000"/>
              </a:spcBef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Zawodnicy</a:t>
            </a:r>
            <a:b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</a:br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2015</a:t>
            </a:r>
            <a:endParaRPr lang="pl-PL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66" y="5857868"/>
            <a:ext cx="6400800" cy="1000132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Kęty 20.11.2015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28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Najlepsi Zawodnicy 2015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2204864"/>
            <a:ext cx="8031836" cy="422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32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Dzieci Młodsze – 2 zawodniczki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Dzieci Starsze – 2 zawodniczki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Młodzik – 7 zawodników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Junior Młodszy – 2 zawodników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Junior – 1 zawodnik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Młodzieżowiec – 1 </a:t>
            </a:r>
            <a:r>
              <a:rPr lang="pl-PL" sz="3200" dirty="0" err="1" smtClean="0">
                <a:solidFill>
                  <a:schemeClr val="bg1"/>
                </a:solidFill>
              </a:rPr>
              <a:t>zawodniczke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3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build="allAtOnce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Młodsze </a:t>
            </a:r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/>
            </a:r>
            <a:br>
              <a:rPr lang="pl-PL" dirty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rocznik 2004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827584" y="3212976"/>
            <a:ext cx="428742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Karolina</a:t>
            </a:r>
            <a:r>
              <a:rPr lang="pl-PL" sz="3200" dirty="0" smtClean="0">
                <a:solidFill>
                  <a:schemeClr val="bg1"/>
                </a:solidFill>
              </a:rPr>
              <a:t> Waluś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Zuzanna Tuchowska</a:t>
            </a:r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89540"/>
            <a:ext cx="2888415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0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Karolina Waluś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64" y="1988840"/>
            <a:ext cx="4256567" cy="283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ymbol zastępczy zawartości 4"/>
          <p:cNvSpPr txBox="1">
            <a:spLocks/>
          </p:cNvSpPr>
          <p:nvPr/>
        </p:nvSpPr>
        <p:spPr>
          <a:xfrm>
            <a:off x="2274687" y="5013176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9,27s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(strefa) – 3,84m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Zuzanna Tuchowska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79721"/>
            <a:ext cx="2888415" cy="433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 dal – 3,85m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wzwyż – 115cm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10,46s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Dzieci Starsze</a:t>
            </a:r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/>
            </a:r>
            <a:br>
              <a:rPr lang="pl-PL" dirty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rocznik 2003-2002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716016" y="3356992"/>
            <a:ext cx="428742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Julia Żyła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Gabriela Wójcik</a:t>
            </a:r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00354"/>
            <a:ext cx="2888415" cy="4318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359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Julia Żyła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45" y="2060848"/>
            <a:ext cx="2902881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3968" y="3501008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 dal – 4,05m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– 9,64s</a:t>
            </a:r>
          </a:p>
        </p:txBody>
      </p:sp>
    </p:spTree>
    <p:extLst>
      <p:ext uri="{BB962C8B-B14F-4D97-AF65-F5344CB8AC3E}">
        <p14:creationId xmlns:p14="http://schemas.microsoft.com/office/powerpoint/2010/main" val="39090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Gabriela Wójcik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32856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644008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 dal (strefa) – 4,33m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15,28s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60m R – 8,7s</a:t>
            </a:r>
          </a:p>
        </p:txBody>
      </p:sp>
    </p:spTree>
    <p:extLst>
      <p:ext uri="{BB962C8B-B14F-4D97-AF65-F5344CB8AC3E}">
        <p14:creationId xmlns:p14="http://schemas.microsoft.com/office/powerpoint/2010/main" val="23721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492896"/>
            <a:ext cx="8229600" cy="7858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IV. klasa sportowa: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00034" y="2214554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500034" y="2857496"/>
            <a:ext cx="8229600" cy="1000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endParaRPr lang="pl-PL" sz="3200" dirty="0" smtClean="0">
              <a:solidFill>
                <a:schemeClr val="bg1"/>
              </a:solidFill>
            </a:endParaRPr>
          </a:p>
        </p:txBody>
      </p:sp>
      <p:sp>
        <p:nvSpPr>
          <p:cNvPr id="8" name="Symbol zastępczy zawartości 4"/>
          <p:cNvSpPr txBox="1">
            <a:spLocks/>
          </p:cNvSpPr>
          <p:nvPr/>
        </p:nvSpPr>
        <p:spPr>
          <a:xfrm>
            <a:off x="395536" y="3429000"/>
            <a:ext cx="8229600" cy="185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Łukasz Olma – 300m – </a:t>
            </a:r>
            <a:r>
              <a:rPr lang="pl-PL" sz="3200" dirty="0" smtClean="0">
                <a:solidFill>
                  <a:schemeClr val="bg1"/>
                </a:solidFill>
              </a:rPr>
              <a:t>40,47s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7540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Młodzicy</a:t>
            </a:r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/>
            </a:r>
            <a:br>
              <a:rPr lang="pl-PL" dirty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rocznik 2001-2000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827584" y="2204864"/>
            <a:ext cx="4287420" cy="4224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3200" dirty="0">
                <a:solidFill>
                  <a:schemeClr val="bg1"/>
                </a:solidFill>
              </a:rPr>
              <a:t>Olma </a:t>
            </a:r>
            <a:r>
              <a:rPr lang="pl-PL" sz="3200" dirty="0" smtClean="0">
                <a:solidFill>
                  <a:schemeClr val="bg1"/>
                </a:solidFill>
              </a:rPr>
              <a:t>Łukasz</a:t>
            </a:r>
            <a:endParaRPr lang="pl-PL" sz="3200" baseline="0" dirty="0" smtClean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Sandra Flasz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Dorota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Doroszko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Katarzyna Kos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Julia Kowalska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Natalia Zawadzka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Monika Młocek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Alicja </a:t>
            </a:r>
            <a:r>
              <a:rPr lang="pl-PL" sz="3200" dirty="0" err="1" smtClean="0">
                <a:solidFill>
                  <a:schemeClr val="bg1"/>
                </a:solidFill>
              </a:rPr>
              <a:t>Kotyńska</a:t>
            </a:r>
            <a:endParaRPr lang="pl-PL" sz="3200" dirty="0" smtClean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Sylwia Mazgaj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3200" dirty="0" smtClean="0">
              <a:solidFill>
                <a:schemeClr val="bg1"/>
              </a:solidFill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pl-PL" sz="3200" baseline="0" dirty="0" smtClean="0">
              <a:solidFill>
                <a:schemeClr val="bg1"/>
              </a:solidFill>
            </a:endParaRPr>
          </a:p>
        </p:txBody>
      </p:sp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89540"/>
            <a:ext cx="2888414" cy="433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80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Sylwia Mazgaj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18" y="2305166"/>
            <a:ext cx="2888415" cy="3851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15,00s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300m – 52,18s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Pchnięcie kulą 3kg – 7,59m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1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Alicja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Kotyńska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44824"/>
            <a:ext cx="4655829" cy="3491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483768" y="5373216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Pchnięcie kulą 3kg – 7,35m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Rzut oszczepem 500g – 22,60m </a:t>
            </a:r>
          </a:p>
        </p:txBody>
      </p:sp>
    </p:spTree>
    <p:extLst>
      <p:ext uri="{BB962C8B-B14F-4D97-AF65-F5344CB8AC3E}">
        <p14:creationId xmlns:p14="http://schemas.microsoft.com/office/powerpoint/2010/main" val="165404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Monika Młocek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54" y="2071678"/>
            <a:ext cx="2888416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99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Monika Młocek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29342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2014</a:t>
            </a:r>
            <a:br>
              <a:rPr lang="pl-PL" u="sng" dirty="0" smtClean="0">
                <a:solidFill>
                  <a:schemeClr val="bg1"/>
                </a:solidFill>
              </a:rPr>
            </a:br>
            <a:endParaRPr lang="pl-PL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w Międzynarodowym Mitingu „Kraka” w pchnięciu kulą – Kraków 17.05.2015r. 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195736" y="4149080"/>
            <a:ext cx="4680520" cy="201622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Pchnięcie kul ą 3kg – 8,76m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Rzut oszczepem 500g – 20,27m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Rzut dyskiem 0,75kg – 13,09m</a:t>
            </a:r>
          </a:p>
        </p:txBody>
      </p:sp>
    </p:spTree>
    <p:extLst>
      <p:ext uri="{BB962C8B-B14F-4D97-AF65-F5344CB8AC3E}">
        <p14:creationId xmlns:p14="http://schemas.microsoft.com/office/powerpoint/2010/main" val="19884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  <p:bldP spid="6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Monika Młocek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60848"/>
            <a:ext cx="2888415" cy="433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Natalia Zawadzka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18" y="2305166"/>
            <a:ext cx="2888415" cy="3851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 dal – 3,98m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15,17s</a:t>
            </a:r>
          </a:p>
        </p:txBody>
      </p:sp>
    </p:spTree>
    <p:extLst>
      <p:ext uri="{BB962C8B-B14F-4D97-AF65-F5344CB8AC3E}">
        <p14:creationId xmlns:p14="http://schemas.microsoft.com/office/powerpoint/2010/main" val="3740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Julia Kowalska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01" y="2071678"/>
            <a:ext cx="2750123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59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Julia Kowalska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293425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  <a:br>
              <a:rPr lang="pl-PL" u="sng" dirty="0" smtClean="0">
                <a:solidFill>
                  <a:schemeClr val="bg1"/>
                </a:solidFill>
              </a:rPr>
            </a:br>
            <a:endParaRPr lang="pl-PL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>
                <a:solidFill>
                  <a:schemeClr val="bg1"/>
                </a:solidFill>
              </a:rPr>
              <a:t>V</a:t>
            </a:r>
            <a:r>
              <a:rPr lang="pl-PL" dirty="0" smtClean="0">
                <a:solidFill>
                  <a:schemeClr val="bg1"/>
                </a:solidFill>
              </a:rPr>
              <a:t> miejsce w Mistrzostwach Małopolski Młodzików w skoku w dal – Kraków 19.09.2015r.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411760" y="4221088"/>
            <a:ext cx="4320480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4,54m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14,95s</a:t>
            </a:r>
          </a:p>
        </p:txBody>
      </p:sp>
    </p:spTree>
    <p:extLst>
      <p:ext uri="{BB962C8B-B14F-4D97-AF65-F5344CB8AC3E}">
        <p14:creationId xmlns:p14="http://schemas.microsoft.com/office/powerpoint/2010/main" val="32833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5" grpId="1" build="p"/>
      <p:bldP spid="6" grpId="0"/>
      <p:bldP spid="6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Katarzyna Kos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67" y="2071678"/>
            <a:ext cx="2898990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29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Klasy Sportowe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9286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V. klasa sportowa: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539552" y="3501008"/>
            <a:ext cx="8229600" cy="3000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Sandra Flasz – 100m – </a:t>
            </a:r>
            <a:r>
              <a:rPr lang="pl-PL" sz="3200" dirty="0" smtClean="0">
                <a:solidFill>
                  <a:schemeClr val="bg1"/>
                </a:solidFill>
              </a:rPr>
              <a:t>14,26s</a:t>
            </a:r>
          </a:p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Dorota </a:t>
            </a:r>
            <a:r>
              <a:rPr lang="pl-PL" sz="3200" dirty="0" err="1" smtClean="0">
                <a:solidFill>
                  <a:schemeClr val="bg1"/>
                </a:solidFill>
              </a:rPr>
              <a:t>Doroszko</a:t>
            </a:r>
            <a:r>
              <a:rPr lang="pl-PL" sz="3200" dirty="0" smtClean="0">
                <a:solidFill>
                  <a:schemeClr val="bg1"/>
                </a:solidFill>
              </a:rPr>
              <a:t> – skok w dal – 4,62m</a:t>
            </a:r>
          </a:p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Katarzyna Kos – skok w dal – 4,69m</a:t>
            </a:r>
          </a:p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Julia Kowalska – skok w dal – 4,54m</a:t>
            </a:r>
          </a:p>
          <a:p>
            <a:pPr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Monika Młocek – pchnięcie kulą 3kg – 8,76m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Katarzyna Kos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581457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  <a:br>
              <a:rPr lang="pl-PL" u="sng" dirty="0" smtClean="0">
                <a:solidFill>
                  <a:schemeClr val="bg1"/>
                </a:solidFill>
              </a:rPr>
            </a:br>
            <a:endParaRPr lang="pl-PL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VI miejsce w Międzywojewódzkich Mistrzostwach Młodzików w skoku w dal – Rzeszów 13.09.2015r. 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VI miejsce w Mistrzostwach Małopolski Młodzików w skoku w dal – Kraków 19.09.2015r.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218897" y="4581128"/>
            <a:ext cx="4297319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4,69m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14,42s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l-PL" sz="32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  <p:bldP spid="6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Katarzyna Kos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66" y="2072058"/>
            <a:ext cx="2888415" cy="433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13" y="2071678"/>
            <a:ext cx="2895397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61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Dorota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Doroszko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60848"/>
            <a:ext cx="3233104" cy="4310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Dorota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Doroszko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79802" y="1999671"/>
            <a:ext cx="8229600" cy="286948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  <a:br>
              <a:rPr lang="pl-PL" u="sng" dirty="0" smtClean="0">
                <a:solidFill>
                  <a:schemeClr val="bg1"/>
                </a:solidFill>
              </a:rPr>
            </a:br>
            <a:endParaRPr lang="pl-PL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 miejsce w Międzywojewódzkich Mistrzostwach młodzików w skoku w dal – Rzeszów 13.09.2015r.</a:t>
            </a:r>
          </a:p>
          <a:p>
            <a:pPr>
              <a:buNone/>
            </a:pPr>
            <a:r>
              <a:rPr lang="pl-PL" dirty="0">
                <a:solidFill>
                  <a:schemeClr val="bg1"/>
                </a:solidFill>
              </a:rPr>
              <a:t>V miejsce w Międzywojewódzkich Mistrzostwach młodzików w skoku </a:t>
            </a:r>
            <a:r>
              <a:rPr lang="pl-PL" dirty="0" smtClean="0">
                <a:solidFill>
                  <a:schemeClr val="bg1"/>
                </a:solidFill>
              </a:rPr>
              <a:t>wzwyż – </a:t>
            </a:r>
            <a:r>
              <a:rPr lang="pl-PL" dirty="0">
                <a:solidFill>
                  <a:schemeClr val="bg1"/>
                </a:solidFill>
              </a:rPr>
              <a:t>Rzeszów 13.09.2015r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 miejsce w Otwartych Mistrzostwach Krakowa Młodzików w skoku wzwyż – Kraków 24.05.2015r.</a:t>
            </a: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411760" y="4869160"/>
            <a:ext cx="4365685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 dal – 4,62m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Skok wzwyż – 135cm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14,80s</a:t>
            </a:r>
          </a:p>
        </p:txBody>
      </p:sp>
    </p:spTree>
    <p:extLst>
      <p:ext uri="{BB962C8B-B14F-4D97-AF65-F5344CB8AC3E}">
        <p14:creationId xmlns:p14="http://schemas.microsoft.com/office/powerpoint/2010/main" val="1524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  <p:bldP spid="6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Dorota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Doroszko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66" y="2073140"/>
            <a:ext cx="2888415" cy="4336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4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Sandra Flasz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103" y="2071678"/>
            <a:ext cx="2888919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Sandra Flasz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322952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w Mistrzostwach Małopolski Młodzików w skoku w dal – Kraków 19.09.2015r.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VII miejsce w Międzywojewódzkich Mistrzostwach Młodzików w skoku w dal – Rzeszów 13.09.2015r. 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na Międzynarodowym Mitingu „Kraka” w skoku w dal – Kraków 17.05.2015r.</a:t>
            </a:r>
          </a:p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w Otwartych Mistrzostwach Krakowa Młodzików w skoku w dal – Kraków 24.05.2015r.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2339752" y="5301208"/>
            <a:ext cx="4680520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13,82s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W dal – 4,79m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7" grpId="0"/>
      <p:bldP spid="7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Sandra Flasz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90322"/>
            <a:ext cx="3104050" cy="4138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08" y="2276872"/>
            <a:ext cx="3124226" cy="416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Łukasz Olma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25" y="2071678"/>
            <a:ext cx="5786476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53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Łukasz Olma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29342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</a:p>
          <a:p>
            <a:pPr algn="ctr">
              <a:buNone/>
            </a:pPr>
            <a:endParaRPr lang="pl-PL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III miejsce na Międzynarodowym Mitingu „Kraka” w biegu na 300m – Kraków 17.05.2015r.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IV klasa sportowa PLZA – 300m </a:t>
            </a:r>
          </a:p>
        </p:txBody>
      </p:sp>
      <p:sp>
        <p:nvSpPr>
          <p:cNvPr id="7" name="Symbol zastępczy zawartości 4"/>
          <p:cNvSpPr txBox="1">
            <a:spLocks/>
          </p:cNvSpPr>
          <p:nvPr/>
        </p:nvSpPr>
        <p:spPr>
          <a:xfrm>
            <a:off x="2339752" y="4581128"/>
            <a:ext cx="4680520" cy="1944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100m – 12,76s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200m – 26,15s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300m – 40,47s</a:t>
            </a:r>
          </a:p>
        </p:txBody>
      </p:sp>
    </p:spTree>
    <p:extLst>
      <p:ext uri="{BB962C8B-B14F-4D97-AF65-F5344CB8AC3E}">
        <p14:creationId xmlns:p14="http://schemas.microsoft.com/office/powerpoint/2010/main" val="7343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395536" y="2780928"/>
            <a:ext cx="8229600" cy="315809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Mistrzostwa Polski Seniorów – Kraków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Młodzieżowe Mistrzostwa Polski – Białystok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Mistrzostwa Polski Juniorów – Biała Podlaska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Mistrzostwa Polski Juniorów Młodszych - Łódź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Halowe Mistrzostwa Polski Juniorów – Spała</a:t>
            </a:r>
            <a:endParaRPr lang="pl-PL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uild="allAtOnce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Łukasz Olma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2071678"/>
            <a:ext cx="3254892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04" y="2071678"/>
            <a:ext cx="2888415" cy="4339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Łukasz Olma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25" y="2071678"/>
            <a:ext cx="5786476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09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 Młodszy</a:t>
            </a:r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/>
            </a:r>
            <a:br>
              <a:rPr lang="pl-PL" dirty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rocznik 1999-1998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987824" y="2502365"/>
            <a:ext cx="428742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Klaudia Blacha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Dariusz Korczyk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Sonia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Fałowska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3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Sonia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Fałowska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18" y="2305166"/>
            <a:ext cx="2888415" cy="3851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zawartości 4"/>
          <p:cNvSpPr txBox="1">
            <a:spLocks/>
          </p:cNvSpPr>
          <p:nvPr/>
        </p:nvSpPr>
        <p:spPr>
          <a:xfrm>
            <a:off x="428596" y="3357562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600m – 2,01,24s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800m – 2,49,95s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1000m – 4,04,40s</a:t>
            </a:r>
          </a:p>
        </p:txBody>
      </p:sp>
    </p:spTree>
    <p:extLst>
      <p:ext uri="{BB962C8B-B14F-4D97-AF65-F5344CB8AC3E}">
        <p14:creationId xmlns:p14="http://schemas.microsoft.com/office/powerpoint/2010/main" val="16339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Dariusz Korczyk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2132856"/>
            <a:ext cx="5760641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Dariusz Korczyk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I miejsce w Mistrzostwach Małopolski Juniorów Młodszych – bieg na 800m – Kraków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31 maj 2015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071670" y="4643446"/>
            <a:ext cx="468052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600m – 1,35,24s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dirty="0" smtClean="0">
                <a:solidFill>
                  <a:schemeClr val="bg1"/>
                </a:solidFill>
              </a:rPr>
              <a:t>800m – 2,09,53s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1500m – 4,32,00s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  <p:bldP spid="6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Dariusz Korczyk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2071678"/>
            <a:ext cx="3254892" cy="433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89" y="2071678"/>
            <a:ext cx="2890362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29600" cy="286948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XX miejsca w Mistrzostwach Polski Juniorów Młodszych w pchnięciu kulą 3kg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Łódź 5-7.sierpień.2015r.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XVI miejsca w </a:t>
            </a:r>
            <a:r>
              <a:rPr lang="pl-PL" dirty="0">
                <a:solidFill>
                  <a:schemeClr val="bg1"/>
                </a:solidFill>
              </a:rPr>
              <a:t>Mistrzostwach Polski Juniorów Młodszych </a:t>
            </a:r>
            <a:r>
              <a:rPr lang="pl-PL" dirty="0" smtClean="0">
                <a:solidFill>
                  <a:schemeClr val="bg1"/>
                </a:solidFill>
              </a:rPr>
              <a:t>w rzucie oszczepem 500g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Łódź </a:t>
            </a:r>
            <a:r>
              <a:rPr lang="pl-PL" dirty="0">
                <a:solidFill>
                  <a:schemeClr val="bg1"/>
                </a:solidFill>
              </a:rPr>
              <a:t>5-7.sierpień.2015r.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5085184"/>
            <a:ext cx="822960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Rzut oszczepem – 37,89m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Pchnięcie kulą 3kg – 11,83m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Dysk 1kg – 26,53m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4" grpId="0"/>
      <p:bldP spid="4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Klaudia Blacha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071678"/>
            <a:ext cx="3254893" cy="4339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04" y="2315996"/>
            <a:ext cx="2888416" cy="3851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Mistrzostwa Polski Seniorów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915816" y="1916832"/>
            <a:ext cx="3870172" cy="92869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Kraków, 19-21.07.2015r</a:t>
            </a: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42198"/>
            <a:ext cx="5498593" cy="3659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Symbol zastępczy zawartości 4"/>
          <p:cNvSpPr txBox="1">
            <a:spLocks/>
          </p:cNvSpPr>
          <p:nvPr/>
        </p:nvSpPr>
        <p:spPr>
          <a:xfrm>
            <a:off x="4357686" y="3214686"/>
            <a:ext cx="4000528" cy="271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uild="allAtOnce"/>
      <p:bldP spid="8" grpId="0"/>
      <p:bldP spid="8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428604"/>
            <a:ext cx="6500858" cy="79690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Junior</a:t>
            </a:r>
            <a:r>
              <a:rPr lang="pl-PL" dirty="0">
                <a:solidFill>
                  <a:srgbClr val="FFC000"/>
                </a:solidFill>
                <a:latin typeface="Impact" pitchFamily="34" charset="0"/>
              </a:rPr>
              <a:t/>
            </a:r>
            <a:br>
              <a:rPr lang="pl-PL" dirty="0">
                <a:solidFill>
                  <a:srgbClr val="FFC000"/>
                </a:solidFill>
                <a:latin typeface="Impact" pitchFamily="34" charset="0"/>
              </a:rPr>
            </a:br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rocznik 1997-1996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428596" y="2928934"/>
            <a:ext cx="8229600" cy="350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4"/>
          <p:cNvSpPr txBox="1">
            <a:spLocks/>
          </p:cNvSpPr>
          <p:nvPr/>
        </p:nvSpPr>
        <p:spPr>
          <a:xfrm>
            <a:off x="2771800" y="2878965"/>
            <a:ext cx="428742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Maciej </a:t>
            </a:r>
            <a:r>
              <a:rPr lang="pl-PL" sz="3200" baseline="0" dirty="0" err="1" smtClean="0">
                <a:solidFill>
                  <a:schemeClr val="bg1"/>
                </a:solidFill>
              </a:rPr>
              <a:t>Cisiński</a:t>
            </a:r>
            <a:endParaRPr lang="pl-PL" sz="3200" baseline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2071678"/>
            <a:ext cx="5698519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94" y="2318783"/>
            <a:ext cx="5698518" cy="3793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71756"/>
            <a:ext cx="5698518" cy="3796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64" y="2143116"/>
            <a:ext cx="5524538" cy="4143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5984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28596" y="2071679"/>
            <a:ext cx="8247860" cy="3301537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pl-PL" u="sng" dirty="0" smtClean="0">
                <a:solidFill>
                  <a:schemeClr val="bg1"/>
                </a:solidFill>
              </a:rPr>
              <a:t>Najważniejsze osiągnięcia sezonu 2015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 miejsce w Halowych Mistrzostwach Polski Juniorów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trójskoku – Toruń 13-15 luty 2015r.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VII </a:t>
            </a:r>
            <a:r>
              <a:rPr lang="pl-PL" dirty="0">
                <a:solidFill>
                  <a:schemeClr val="bg1"/>
                </a:solidFill>
              </a:rPr>
              <a:t>miejsce w Halowych Mistrzostwach Polski </a:t>
            </a:r>
            <a:r>
              <a:rPr lang="pl-PL" dirty="0" smtClean="0">
                <a:solidFill>
                  <a:schemeClr val="bg1"/>
                </a:solidFill>
              </a:rPr>
              <a:t>Juniorów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skoku w dal - Toruń </a:t>
            </a:r>
            <a:r>
              <a:rPr lang="pl-PL" dirty="0">
                <a:solidFill>
                  <a:schemeClr val="bg1"/>
                </a:solidFill>
              </a:rPr>
              <a:t>13-15 luty 2015r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</a:rPr>
              <a:t>X miejsce w Mistrzostwach Polski Juniorów 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 trójskoku – Biała Podlaska 28-30 czerwiec 2015r.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5085184"/>
            <a:ext cx="8229600" cy="1584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Rekordy</a:t>
            </a:r>
            <a:r>
              <a:rPr kumimoji="0" lang="pl-PL" sz="3200" b="0" i="0" u="sng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życiowe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l-PL" sz="3200" baseline="0" dirty="0" smtClean="0">
                <a:solidFill>
                  <a:schemeClr val="bg1"/>
                </a:solidFill>
              </a:rPr>
              <a:t>Trójskok</a:t>
            </a:r>
            <a:r>
              <a:rPr lang="pl-PL" sz="3200" dirty="0" smtClean="0">
                <a:solidFill>
                  <a:schemeClr val="bg1"/>
                </a:solidFill>
              </a:rPr>
              <a:t> – 14,19m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Skok w dal – 6,72m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4" grpId="0"/>
      <p:bldP spid="4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 descr="IMG_4951 [800x600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2000240"/>
            <a:ext cx="3215466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62" y="2000240"/>
            <a:ext cx="2855350" cy="42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161074"/>
            <a:ext cx="5912832" cy="3947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162540"/>
            <a:ext cx="5912832" cy="394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7422" y="714356"/>
            <a:ext cx="5043494" cy="796908"/>
          </a:xfrm>
        </p:spPr>
        <p:txBody>
          <a:bodyPr/>
          <a:lstStyle/>
          <a:p>
            <a:r>
              <a:rPr lang="pl-PL" dirty="0" smtClean="0">
                <a:solidFill>
                  <a:srgbClr val="FFC000"/>
                </a:solidFill>
                <a:latin typeface="Impact" pitchFamily="34" charset="0"/>
              </a:rPr>
              <a:t>Maciej </a:t>
            </a:r>
            <a:r>
              <a:rPr lang="pl-PL" dirty="0" err="1" smtClean="0">
                <a:solidFill>
                  <a:srgbClr val="FFC000"/>
                </a:solidFill>
                <a:latin typeface="Impact" pitchFamily="34" charset="0"/>
              </a:rPr>
              <a:t>Cisiński</a:t>
            </a:r>
            <a:endParaRPr lang="pl-PL" dirty="0">
              <a:solidFill>
                <a:srgbClr val="FFC000"/>
              </a:solidFill>
              <a:latin typeface="Impact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2162540"/>
            <a:ext cx="5912832" cy="3944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2497</TotalTime>
  <Words>1359</Words>
  <Application>Microsoft Office PowerPoint</Application>
  <PresentationFormat>Pokaz na ekranie (4:3)</PresentationFormat>
  <Paragraphs>794</Paragraphs>
  <Slides>114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114</vt:i4>
      </vt:variant>
    </vt:vector>
  </HeadingPairs>
  <TitlesOfParts>
    <vt:vector size="115" baseType="lpstr">
      <vt:lpstr>Motyw pakietu Office</vt:lpstr>
      <vt:lpstr>Podsumowanie Sezonu 2015</vt:lpstr>
      <vt:lpstr>Sezon 2015 w liczbach</vt:lpstr>
      <vt:lpstr>Klasy Sportowe</vt:lpstr>
      <vt:lpstr>Klasy Sportowe</vt:lpstr>
      <vt:lpstr>Klasy Sportowe</vt:lpstr>
      <vt:lpstr>Klasy Sportowe</vt:lpstr>
      <vt:lpstr>Klasy Sportowe</vt:lpstr>
      <vt:lpstr>Mistrzostwa Polski </vt:lpstr>
      <vt:lpstr>Mistrzostwa Polski Seniorów</vt:lpstr>
      <vt:lpstr>Młodzieżowe Mistrzostwa Polski</vt:lpstr>
      <vt:lpstr>Młodzieżowe Mistrzostwa Polski</vt:lpstr>
      <vt:lpstr>Mistrzostwa Polski  Juniorów</vt:lpstr>
      <vt:lpstr>Mistrzostwa Polski  Juniorów</vt:lpstr>
      <vt:lpstr>Mistrzostwa Polski  Juniorów Młodszych </vt:lpstr>
      <vt:lpstr>Mistrzostwa Polski  Juniorów Młodszych </vt:lpstr>
      <vt:lpstr>Halowe Mistrzostwa Polski Juniorów</vt:lpstr>
      <vt:lpstr>Halowe Mistrzostwa Polski Juniorów</vt:lpstr>
      <vt:lpstr>Międzywojewódzkie Mistrzostwa Młodzików</vt:lpstr>
      <vt:lpstr>Międzywojewódzkie Mistrzostwa Młodzików</vt:lpstr>
      <vt:lpstr>Międzywojewódzkie Mistrzostwa Młodzików</vt:lpstr>
      <vt:lpstr>Międzywojewódzkie Mistrzostwa Młodzików</vt:lpstr>
      <vt:lpstr>Mistrzostwa Małopolski</vt:lpstr>
      <vt:lpstr>Mistrzostwa Małopolski Juniorów i Juniorów Mł.</vt:lpstr>
      <vt:lpstr>Mistrzostwa Małopolski Juniorów i Juniorów Mł.</vt:lpstr>
      <vt:lpstr>Mistrzostwa Małopolski Juniorów i Juniorów Mł.</vt:lpstr>
      <vt:lpstr>Mistrzostwa Małopolski Juniorów i Juniorów Mł.</vt:lpstr>
      <vt:lpstr>Mistrzostwa Małopolski Młodzików</vt:lpstr>
      <vt:lpstr>Mistrzostwa Małopolski  Dzieci Młodszych</vt:lpstr>
      <vt:lpstr>Mistrzostwa Małopolski  Dzieci Młodszych</vt:lpstr>
      <vt:lpstr>Halowe Mistrzostwa Małopolski Juniorów</vt:lpstr>
      <vt:lpstr>Halowe Mistrzostwa Małopolski Juniorów</vt:lpstr>
      <vt:lpstr>Halowe Mistrzostwa Małopolski Juniorów</vt:lpstr>
      <vt:lpstr>Halowe Mistrzostwa Małopolski Juniorów</vt:lpstr>
      <vt:lpstr>Halowe Mistrzostwa Małopolski Juniorów</vt:lpstr>
      <vt:lpstr>Zawody klasy I</vt:lpstr>
      <vt:lpstr>Memoriał Gwiazd Małopolskiej Lekkoatletyki</vt:lpstr>
      <vt:lpstr>Memoriał Gwiazd Małopolskiej Lekkoatletyki</vt:lpstr>
      <vt:lpstr>Memoriał Gwiazd Małopolskiej Lekkoatletyki</vt:lpstr>
      <vt:lpstr>Memoriał Gwiazd Małopolskiej Lekkoatletyki</vt:lpstr>
      <vt:lpstr>I Liga Lekkoatletyczna</vt:lpstr>
      <vt:lpstr>I Liga Lekkoatletyczna</vt:lpstr>
      <vt:lpstr>Mecz Juniorów Młodszych</vt:lpstr>
      <vt:lpstr>Inne zawody</vt:lpstr>
      <vt:lpstr>Otwarte Mistrzostwa Krakowa Młodzików i Dzieci</vt:lpstr>
      <vt:lpstr>Otwarte Mistrzostwa Krakowa Młodzików i Dzieci</vt:lpstr>
      <vt:lpstr>Otwarte Mistrzostwa Krakowa Młodzików i Dzieci</vt:lpstr>
      <vt:lpstr>Miting „Kraka”</vt:lpstr>
      <vt:lpstr>Miting „Kraka”</vt:lpstr>
      <vt:lpstr>Miting „Kraka”</vt:lpstr>
      <vt:lpstr>Miting „Kraka”</vt:lpstr>
      <vt:lpstr>Miting „Kraka”</vt:lpstr>
      <vt:lpstr>Zawodnicy 2015</vt:lpstr>
      <vt:lpstr>Najlepsi Zawodnicy 2015</vt:lpstr>
      <vt:lpstr>Dzieci Młodsze  rocznik 2004</vt:lpstr>
      <vt:lpstr>Karolina Waluś</vt:lpstr>
      <vt:lpstr>Zuzanna Tuchowska</vt:lpstr>
      <vt:lpstr>Dzieci Starsze rocznik 2003-2002</vt:lpstr>
      <vt:lpstr>Julia Żyła</vt:lpstr>
      <vt:lpstr>Gabriela Wójcik</vt:lpstr>
      <vt:lpstr>Młodzicy rocznik 2001-2000</vt:lpstr>
      <vt:lpstr>Sylwia Mazgaj</vt:lpstr>
      <vt:lpstr>Alicja Kotyńska</vt:lpstr>
      <vt:lpstr>Monika Młocek</vt:lpstr>
      <vt:lpstr>Monika Młocek</vt:lpstr>
      <vt:lpstr>Monika Młocek</vt:lpstr>
      <vt:lpstr>Natalia Zawadzka</vt:lpstr>
      <vt:lpstr>Julia Kowalska</vt:lpstr>
      <vt:lpstr>Julia Kowalska</vt:lpstr>
      <vt:lpstr>Katarzyna Kos</vt:lpstr>
      <vt:lpstr>Katarzyna Kos</vt:lpstr>
      <vt:lpstr>Katarzyna Kos</vt:lpstr>
      <vt:lpstr>Dorota Doroszko</vt:lpstr>
      <vt:lpstr>Dorota Doroszko</vt:lpstr>
      <vt:lpstr>Dorota Doroszko</vt:lpstr>
      <vt:lpstr>Sandra Flasz</vt:lpstr>
      <vt:lpstr>Sandra Flasz</vt:lpstr>
      <vt:lpstr>Sandra Flasz</vt:lpstr>
      <vt:lpstr>Łukasz Olma</vt:lpstr>
      <vt:lpstr>Łukasz Olma</vt:lpstr>
      <vt:lpstr>Łukasz Olma</vt:lpstr>
      <vt:lpstr>Łukasz Olma</vt:lpstr>
      <vt:lpstr>Junior Młodszy rocznik 1999-1998</vt:lpstr>
      <vt:lpstr>Sonia Fałowska</vt:lpstr>
      <vt:lpstr>Dariusz Korczyk</vt:lpstr>
      <vt:lpstr>Dariusz Korczyk</vt:lpstr>
      <vt:lpstr>Dariusz Korczyk</vt:lpstr>
      <vt:lpstr>Klaudia Blacha</vt:lpstr>
      <vt:lpstr>Klaudia Blacha</vt:lpstr>
      <vt:lpstr>Klaudia Blacha</vt:lpstr>
      <vt:lpstr>Junior rocznik 1997-1996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Maciej Cisiński</vt:lpstr>
      <vt:lpstr>Najlepsza Lekkoatletka 2015 MKS Tempo Kęty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Gabriela Zawadzka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 SEZONU  2013</dc:title>
  <dc:creator>SoT</dc:creator>
  <cp:lastModifiedBy>SoT</cp:lastModifiedBy>
  <cp:revision>445</cp:revision>
  <dcterms:created xsi:type="dcterms:W3CDTF">2013-10-24T13:27:50Z</dcterms:created>
  <dcterms:modified xsi:type="dcterms:W3CDTF">2015-11-18T21:39:41Z</dcterms:modified>
</cp:coreProperties>
</file>